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6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F89E99-909C-4B89-9FCD-39A130CD91D1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0A4D8-1D8C-4B47-A451-010FF666D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3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8E84CB-1840-4A8F-93F4-DBAD1EB9CB8B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110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489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7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898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830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85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095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91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604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55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433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752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32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tiff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152400" y="932712"/>
            <a:ext cx="87614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Gallon 5 Peak HP </a:t>
            </a:r>
            <a:r>
              <a:rPr lang="en-US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Wet/Dry 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8" name="Text Box 10"/>
          <p:cNvSpPr txBox="1">
            <a:spLocks noChangeArrowheads="1"/>
          </p:cNvSpPr>
          <p:nvPr/>
        </p:nvSpPr>
        <p:spPr bwMode="auto">
          <a:xfrm>
            <a:off x="6518383" y="1288841"/>
            <a:ext cx="2917825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200" b="1" dirty="0">
                <a:solidFill>
                  <a:prstClr val="black"/>
                </a:solidFill>
                <a:cs typeface="Arial" panose="020B0604020202020204" pitchFamily="34" charset="0"/>
              </a:rPr>
              <a:t>Features</a:t>
            </a:r>
            <a:r>
              <a:rPr lang="en-US" altLang="zh-CN" sz="1200" dirty="0">
                <a:solidFill>
                  <a:srgbClr val="EEECE1"/>
                </a:solidFill>
                <a:cs typeface="Arial" panose="020B0604020202020204" pitchFamily="34" charset="0"/>
              </a:rPr>
              <a:t>                                                     </a:t>
            </a:r>
          </a:p>
          <a:p>
            <a:pPr>
              <a:buFontTx/>
              <a:buChar char="•"/>
            </a:pPr>
            <a:r>
              <a:rPr lang="en-US" altLang="zh-CN" sz="1200" b="1" dirty="0">
                <a:solidFill>
                  <a:prstClr val="black"/>
                </a:solidFill>
                <a:cs typeface="Arial" panose="020B0604020202020204" pitchFamily="34" charset="0"/>
              </a:rPr>
              <a:t>  5 Gal. Polypropylene Tank</a:t>
            </a:r>
          </a:p>
          <a:p>
            <a:pPr>
              <a:buFontTx/>
              <a:buChar char="•"/>
            </a:pPr>
            <a:r>
              <a:rPr lang="en-US" altLang="zh-CN" sz="1200" b="1" dirty="0">
                <a:solidFill>
                  <a:prstClr val="black"/>
                </a:solidFill>
                <a:cs typeface="Arial" panose="020B0604020202020204" pitchFamily="34" charset="0"/>
              </a:rPr>
              <a:t>  Powerful 5 Peak HP Motor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Industrial 2 Stage Motor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Remote Control On/Off Switch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Easy Install Wall Mount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21’ of Hose 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20’ Cord with Cord Storage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On Board Accessory Storage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Easily Converts to Blower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Large On/Off Dust Sealed Switch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Large Carry Handle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2 Year Warranty</a:t>
            </a:r>
          </a:p>
          <a:p>
            <a:endParaRPr lang="en-US" altLang="zh-CN" sz="1200" b="1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r>
              <a:rPr lang="en-US" altLang="zh-CN" sz="1200" b="1" dirty="0">
                <a:solidFill>
                  <a:prstClr val="black"/>
                </a:solidFill>
                <a:cs typeface="Arial" panose="020B0604020202020204" pitchFamily="34" charset="0"/>
              </a:rPr>
              <a:t>Accessories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11’ x 1-7/8” Standard Hose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10’ x 1-7/8” Flex Hose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Remote Control Handle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Car Nozzle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Crevice Tool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Blower Nozzle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Utility Nozzle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(2) Extension Wands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Cartridge Filter &amp; Foam Wet Filter</a:t>
            </a:r>
          </a:p>
          <a:p>
            <a:pPr>
              <a:buFontTx/>
              <a:buChar char="•"/>
            </a:pPr>
            <a:r>
              <a:rPr lang="en-US" altLang="zh-CN" sz="1200" dirty="0">
                <a:solidFill>
                  <a:prstClr val="black"/>
                </a:solidFill>
                <a:cs typeface="Arial" panose="020B0604020202020204" pitchFamily="34" charset="0"/>
              </a:rPr>
              <a:t>  Storage Rack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309571"/>
              </p:ext>
            </p:extLst>
          </p:nvPr>
        </p:nvGraphicFramePr>
        <p:xfrm>
          <a:off x="0" y="6324600"/>
          <a:ext cx="9136063" cy="548958"/>
        </p:xfrm>
        <a:graphic>
          <a:graphicData uri="http://schemas.openxmlformats.org/drawingml/2006/table">
            <a:tbl>
              <a:tblPr/>
              <a:tblGrid>
                <a:gridCol w="1225118"/>
                <a:gridCol w="1380059"/>
                <a:gridCol w="707366"/>
                <a:gridCol w="1250831"/>
                <a:gridCol w="1148451"/>
                <a:gridCol w="1141413"/>
                <a:gridCol w="1141412"/>
                <a:gridCol w="1141413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Model 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Box (in.)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Qty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Weight (lbs.)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40’H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UPC 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VWMB508 0101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21.2 X 13.3 x 20.7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23.36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552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690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814953013563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pic>
        <p:nvPicPr>
          <p:cNvPr id="18468" name="Picture 5" descr="VACMASTER LOGO blue R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34417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Straight Connector 19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343489"/>
              </p:ext>
            </p:extLst>
          </p:nvPr>
        </p:nvGraphicFramePr>
        <p:xfrm>
          <a:off x="152400" y="5359528"/>
          <a:ext cx="2560320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0160"/>
                <a:gridCol w="128016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Air Watts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200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CFM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110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Water Lift (in)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80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" name="Picture 15" descr="CNA Logo Black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3689" y="121921"/>
            <a:ext cx="2067215" cy="6790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870" y="1389679"/>
            <a:ext cx="3756168" cy="48795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336315"/>
            <a:ext cx="2530843" cy="248381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41075" y="5961501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400" b="1" dirty="0">
                <a:cs typeface="宋体" charset="-122"/>
              </a:rPr>
              <a:t>Suggested Retail: </a:t>
            </a:r>
            <a:r>
              <a:rPr kumimoji="1" lang="en-US" altLang="zh-CN" sz="1400" b="1" dirty="0" smtClean="0">
                <a:cs typeface="宋体" charset="-122"/>
              </a:rPr>
              <a:t>$119.00</a:t>
            </a:r>
            <a:endParaRPr kumimoji="1" lang="en-US" altLang="zh-CN" sz="1400" b="1" dirty="0">
              <a:cs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25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176</Words>
  <Application>Microsoft Office PowerPoint</Application>
  <PresentationFormat>On-screen Show (4:3)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宋体</vt:lpstr>
      <vt:lpstr>Arial</vt:lpstr>
      <vt:lpstr>Calibri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Qualls</dc:creator>
  <cp:lastModifiedBy>Kelly Olson</cp:lastModifiedBy>
  <cp:revision>2</cp:revision>
  <dcterms:created xsi:type="dcterms:W3CDTF">2018-02-13T21:25:52Z</dcterms:created>
  <dcterms:modified xsi:type="dcterms:W3CDTF">2019-02-12T15:30:00Z</dcterms:modified>
</cp:coreProperties>
</file>