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88F451-9683-41F9-94BC-93C2A0A2965E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6471D8-644E-452A-B089-97F2DA519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616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8E84CB-1840-4A8F-93F4-DBAD1EB9CB8B}" type="slidenum">
              <a:rPr lang="fr-FR" smtClean="0">
                <a:solidFill>
                  <a:prstClr val="black"/>
                </a:solidFill>
              </a:rPr>
              <a:pPr/>
              <a:t>1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443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266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155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38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747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484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743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340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732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884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20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123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152400" y="932712"/>
            <a:ext cx="87614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2.5 Gallon 2 Peak HP Wet/Dry Vac</a:t>
            </a:r>
            <a:endParaRPr lang="en-US" dirty="0"/>
          </a:p>
        </p:txBody>
      </p:sp>
      <p:sp>
        <p:nvSpPr>
          <p:cNvPr id="18438" name="Text Box 10"/>
          <p:cNvSpPr txBox="1">
            <a:spLocks noChangeArrowheads="1"/>
          </p:cNvSpPr>
          <p:nvPr/>
        </p:nvSpPr>
        <p:spPr bwMode="auto">
          <a:xfrm>
            <a:off x="6218238" y="1295401"/>
            <a:ext cx="2917825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Features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</a:t>
            </a:r>
          </a:p>
          <a:p>
            <a:pPr>
              <a:buFontTx/>
              <a:buChar char="•"/>
            </a:pP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  2.5 Gal. Polypropylene Tank</a:t>
            </a:r>
          </a:p>
          <a:p>
            <a:pPr>
              <a:buFontTx/>
              <a:buChar char="•"/>
            </a:pP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  Powerful 2 Peak HP Motor</a:t>
            </a:r>
          </a:p>
          <a:p>
            <a:pPr>
              <a:buFontTx/>
              <a:buChar char="•"/>
            </a:pP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  Wall Mount Storage</a:t>
            </a:r>
          </a:p>
          <a:p>
            <a:pPr>
              <a:buFontTx/>
              <a:buChar char="•"/>
            </a:pP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  6’ Cord with Cord Storage</a:t>
            </a:r>
          </a:p>
          <a:p>
            <a:pPr>
              <a:buFontTx/>
              <a:buChar char="•"/>
            </a:pP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  Easily Converts to Blower</a:t>
            </a:r>
          </a:p>
          <a:p>
            <a:pPr>
              <a:buFontTx/>
              <a:buChar char="•"/>
            </a:pP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  Large On/Off Dust Sealed Switch</a:t>
            </a:r>
          </a:p>
          <a:p>
            <a:pPr>
              <a:buFontTx/>
              <a:buChar char="•"/>
            </a:pP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  Balanced Top Handle Design</a:t>
            </a:r>
          </a:p>
          <a:p>
            <a:pPr>
              <a:buFontTx/>
              <a:buChar char="•"/>
            </a:pP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  2 Year Warranty</a:t>
            </a:r>
            <a:endParaRPr lang="en-US" altLang="zh-C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Accessories</a:t>
            </a:r>
          </a:p>
          <a:p>
            <a:pPr>
              <a:buFontTx/>
              <a:buChar char="•"/>
            </a:pP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  4’ x 1-1/4” Hose</a:t>
            </a:r>
          </a:p>
          <a:p>
            <a:pPr>
              <a:buFontTx/>
              <a:buChar char="•"/>
            </a:pP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  2-in-1 Utility Nozzle</a:t>
            </a:r>
          </a:p>
          <a:p>
            <a:pPr>
              <a:buFontTx/>
              <a:buChar char="•"/>
            </a:pP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  Crevice Tool</a:t>
            </a:r>
          </a:p>
          <a:p>
            <a:pPr>
              <a:buFontTx/>
              <a:buChar char="•"/>
            </a:pP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  Wall Hook</a:t>
            </a:r>
          </a:p>
          <a:p>
            <a:pPr>
              <a:buFontTx/>
              <a:buChar char="•"/>
            </a:pP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  Cloth Filter</a:t>
            </a:r>
          </a:p>
          <a:p>
            <a:pPr>
              <a:buFontTx/>
              <a:buChar char="•"/>
            </a:pP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  Foam Wet Filter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07212"/>
              </p:ext>
            </p:extLst>
          </p:nvPr>
        </p:nvGraphicFramePr>
        <p:xfrm>
          <a:off x="0" y="6324600"/>
          <a:ext cx="9136063" cy="548958"/>
        </p:xfrm>
        <a:graphic>
          <a:graphicData uri="http://schemas.openxmlformats.org/drawingml/2006/table">
            <a:tbl>
              <a:tblPr/>
              <a:tblGrid>
                <a:gridCol w="989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6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90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61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14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14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414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4141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Model #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MP Box (in.)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MP Qty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MP Weight (lbs.)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20’ Container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40’ Container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40’H Container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UPC Code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VOM205P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11.54 x 11.54 x 13.58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7.05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1064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2136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2456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814953010487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8468" name="Picture 5" descr="VACMASTER LOGO blue R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925"/>
            <a:ext cx="34417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" name="Straight Connector 19"/>
          <p:cNvCxnSpPr/>
          <p:nvPr/>
        </p:nvCxnSpPr>
        <p:spPr>
          <a:xfrm>
            <a:off x="0" y="914400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122555"/>
            <a:ext cx="2083878" cy="684529"/>
          </a:xfrm>
          <a:prstGeom prst="rect">
            <a:avLst/>
          </a:prstGeom>
        </p:spPr>
      </p:pic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518977"/>
              </p:ext>
            </p:extLst>
          </p:nvPr>
        </p:nvGraphicFramePr>
        <p:xfrm>
          <a:off x="152400" y="5348578"/>
          <a:ext cx="2560320" cy="822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8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200" dirty="0"/>
                        <a:t>Air Watts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dirty="0"/>
                        <a:t>CFM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dirty="0"/>
                        <a:t>Water Lift (in)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294007" y="5909506"/>
            <a:ext cx="259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Suggested Retail: 	$34.99</a:t>
            </a:r>
          </a:p>
        </p:txBody>
      </p:sp>
      <p:pic>
        <p:nvPicPr>
          <p:cNvPr id="15" name="Picture 2" descr="http://www.vacmaster.com/photos/zoom_VOM205P-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56763"/>
            <a:ext cx="1935192" cy="19319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824" y="1501499"/>
            <a:ext cx="4282183" cy="403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70955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134</Words>
  <Application>Microsoft Office PowerPoint</Application>
  <PresentationFormat>On-screen Show (4:3)</PresentationFormat>
  <Paragraphs>42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Qualls</dc:creator>
  <cp:lastModifiedBy>Jeff Cook</cp:lastModifiedBy>
  <cp:revision>4</cp:revision>
  <dcterms:created xsi:type="dcterms:W3CDTF">2017-08-03T18:15:53Z</dcterms:created>
  <dcterms:modified xsi:type="dcterms:W3CDTF">2021-07-12T15:45:02Z</dcterms:modified>
</cp:coreProperties>
</file>