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6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953DAF-4595-464D-8A50-410F643583CB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01D516-0739-4CCD-A15F-D7C1E874B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065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8E84CB-1840-4A8F-93F4-DBAD1EB9CB8B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573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266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292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797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697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680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413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08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5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913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261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985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69772-2AF5-437E-A45A-697231F9A71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3E0AF-B3BE-4224-B376-B9E3F0C4C9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578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152400" y="932712"/>
            <a:ext cx="87614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5 Gallon 3 Peak HP Wet/Dry Vac</a:t>
            </a:r>
            <a:endParaRPr lang="en-US" dirty="0"/>
          </a:p>
        </p:txBody>
      </p:sp>
      <p:sp>
        <p:nvSpPr>
          <p:cNvPr id="18438" name="Text Box 10"/>
          <p:cNvSpPr txBox="1">
            <a:spLocks noChangeArrowheads="1"/>
          </p:cNvSpPr>
          <p:nvPr/>
        </p:nvSpPr>
        <p:spPr bwMode="auto">
          <a:xfrm>
            <a:off x="6149975" y="1394377"/>
            <a:ext cx="2917825" cy="3924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cs typeface="Arial" charset="0"/>
              </a:rPr>
              <a:t>Features</a:t>
            </a:r>
            <a:r>
              <a:rPr lang="en-US" altLang="zh-CN" sz="1400" dirty="0">
                <a:cs typeface="Arial" charset="0"/>
              </a:rPr>
              <a:t>                                                     </a:t>
            </a:r>
            <a:endParaRPr lang="en-US" altLang="zh-CN" sz="1400" dirty="0"/>
          </a:p>
          <a:p>
            <a:pPr>
              <a:buFontTx/>
              <a:buChar char="•"/>
            </a:pPr>
            <a:r>
              <a:rPr lang="en-US" altLang="zh-CN" sz="1400" b="1" dirty="0"/>
              <a:t>  5 Gal. Polypropylene Tank</a:t>
            </a:r>
          </a:p>
          <a:p>
            <a:pPr>
              <a:buFontTx/>
              <a:buChar char="•"/>
            </a:pPr>
            <a:r>
              <a:rPr lang="en-US" altLang="zh-CN" sz="1400" b="1" dirty="0"/>
              <a:t>  Powerful 3 Peak HP Motor</a:t>
            </a:r>
          </a:p>
          <a:p>
            <a:pPr>
              <a:buFontTx/>
              <a:buChar char="•"/>
            </a:pPr>
            <a:r>
              <a:rPr lang="en-US" altLang="zh-CN" sz="1400" dirty="0"/>
              <a:t>  Integrated Hose Storage</a:t>
            </a:r>
          </a:p>
          <a:p>
            <a:pPr>
              <a:buFontTx/>
              <a:buChar char="•"/>
            </a:pPr>
            <a:r>
              <a:rPr lang="en-US" altLang="zh-CN" sz="1400" dirty="0"/>
              <a:t>  8’ Cord with Cord Storage</a:t>
            </a:r>
          </a:p>
          <a:p>
            <a:pPr>
              <a:buFontTx/>
              <a:buChar char="•"/>
            </a:pPr>
            <a:r>
              <a:rPr lang="en-US" altLang="zh-CN" sz="1400" dirty="0"/>
              <a:t>  Easily Converts to Blower</a:t>
            </a:r>
          </a:p>
          <a:p>
            <a:pPr>
              <a:buFontTx/>
              <a:buChar char="•"/>
            </a:pPr>
            <a:r>
              <a:rPr lang="en-US" altLang="zh-CN" sz="1400" dirty="0"/>
              <a:t>  Storage on Casters &amp; Power Head</a:t>
            </a:r>
          </a:p>
          <a:p>
            <a:pPr>
              <a:buFontTx/>
              <a:buChar char="•"/>
            </a:pPr>
            <a:r>
              <a:rPr lang="en-US" altLang="zh-CN" sz="1400" dirty="0"/>
              <a:t>  Large On/Off Dust Sealed Switch</a:t>
            </a:r>
          </a:p>
          <a:p>
            <a:pPr>
              <a:buFontTx/>
              <a:buChar char="•"/>
            </a:pPr>
            <a:r>
              <a:rPr lang="en-US" altLang="zh-CN" sz="1400" dirty="0"/>
              <a:t>  Balanced Top Handle Design</a:t>
            </a:r>
          </a:p>
          <a:p>
            <a:pPr>
              <a:buFontTx/>
              <a:buChar char="•"/>
            </a:pPr>
            <a:r>
              <a:rPr lang="en-US" altLang="zh-CN" sz="1400" dirty="0"/>
              <a:t>  2 Year Warranty</a:t>
            </a:r>
          </a:p>
          <a:p>
            <a:pPr>
              <a:buFontTx/>
              <a:buChar char="•"/>
            </a:pPr>
            <a:endParaRPr lang="en-US" altLang="zh-CN" sz="700" b="1" dirty="0"/>
          </a:p>
          <a:p>
            <a:r>
              <a:rPr lang="en-US" altLang="zh-CN" sz="1600" b="1" dirty="0"/>
              <a:t>Accessories</a:t>
            </a:r>
          </a:p>
          <a:p>
            <a:pPr>
              <a:buFontTx/>
              <a:buChar char="•"/>
            </a:pPr>
            <a:r>
              <a:rPr lang="en-US" altLang="zh-CN" sz="1400" dirty="0"/>
              <a:t>  6’ x 1-1/4” Hose</a:t>
            </a:r>
          </a:p>
          <a:p>
            <a:pPr>
              <a:buFontTx/>
              <a:buChar char="•"/>
            </a:pPr>
            <a:r>
              <a:rPr lang="en-US" altLang="zh-CN" sz="1400" dirty="0"/>
              <a:t>  2-in-1 Utility Nozzle</a:t>
            </a:r>
          </a:p>
          <a:p>
            <a:pPr>
              <a:buFontTx/>
              <a:buChar char="•"/>
            </a:pPr>
            <a:r>
              <a:rPr lang="en-US" altLang="zh-CN" sz="1400" dirty="0"/>
              <a:t>  Floor Nozzle</a:t>
            </a:r>
          </a:p>
          <a:p>
            <a:pPr>
              <a:buFontTx/>
              <a:buChar char="•"/>
            </a:pPr>
            <a:r>
              <a:rPr lang="en-US" altLang="zh-CN" sz="1400" dirty="0"/>
              <a:t>  (3) Extension Wands</a:t>
            </a:r>
          </a:p>
          <a:p>
            <a:pPr>
              <a:buFontTx/>
              <a:buChar char="•"/>
            </a:pPr>
            <a:r>
              <a:rPr lang="en-US" altLang="zh-CN" sz="1400" dirty="0"/>
              <a:t>  Cloth Filter</a:t>
            </a:r>
          </a:p>
          <a:p>
            <a:pPr>
              <a:buFontTx/>
              <a:buChar char="•"/>
            </a:pPr>
            <a:r>
              <a:rPr lang="en-US" altLang="zh-CN" sz="1400" dirty="0"/>
              <a:t>  Foam Wet </a:t>
            </a:r>
            <a:r>
              <a:rPr lang="en-US" altLang="zh-CN" sz="1400" dirty="0" smtClean="0"/>
              <a:t>Filter</a:t>
            </a:r>
            <a:endParaRPr lang="en-US" altLang="zh-CN" sz="1400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841894"/>
              </p:ext>
            </p:extLst>
          </p:nvPr>
        </p:nvGraphicFramePr>
        <p:xfrm>
          <a:off x="0" y="6324600"/>
          <a:ext cx="9136063" cy="548958"/>
        </p:xfrm>
        <a:graphic>
          <a:graphicData uri="http://schemas.openxmlformats.org/drawingml/2006/table">
            <a:tbl>
              <a:tblPr/>
              <a:tblGrid>
                <a:gridCol w="989013"/>
                <a:gridCol w="1446212"/>
                <a:gridCol w="779030"/>
                <a:gridCol w="1356158"/>
                <a:gridCol w="1141412"/>
                <a:gridCol w="1141413"/>
                <a:gridCol w="1141412"/>
                <a:gridCol w="1141413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Model #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Box (in.)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Qty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Weight (lbs.)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20’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40’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40’H Container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UPC 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VOC507PF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13 x 13 x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19.4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12.43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553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1176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1260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814953014683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298847"/>
              </p:ext>
            </p:extLst>
          </p:nvPr>
        </p:nvGraphicFramePr>
        <p:xfrm>
          <a:off x="225213" y="5305262"/>
          <a:ext cx="2560320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0160"/>
                <a:gridCol w="1280160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Air Watts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135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CFM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65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Water Lift (in)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56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149975" y="5712363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600" b="1" dirty="0">
                <a:cs typeface="宋体" charset="-122"/>
              </a:rPr>
              <a:t>Suggested Retail: 	$44.99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33" y="2637148"/>
            <a:ext cx="2423096" cy="1811531"/>
          </a:xfrm>
          <a:prstGeom prst="rect">
            <a:avLst/>
          </a:prstGeom>
        </p:spPr>
      </p:pic>
      <p:pic>
        <p:nvPicPr>
          <p:cNvPr id="16" name="Picture 5" descr="VACMASTER LOGO blue R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34417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Connector 16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22555"/>
            <a:ext cx="2083878" cy="6845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" t="19748" r="-377" b="9685"/>
          <a:stretch/>
        </p:blipFill>
        <p:spPr>
          <a:xfrm>
            <a:off x="2097902" y="1348339"/>
            <a:ext cx="4572000" cy="483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27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137</Words>
  <Application>Microsoft Office PowerPoint</Application>
  <PresentationFormat>On-screen Show (4:3)</PresentationFormat>
  <Paragraphs>43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ＭＳ Ｐゴシック</vt:lpstr>
      <vt:lpstr>宋体</vt:lpstr>
      <vt:lpstr>Arial</vt:lpstr>
      <vt:lpstr>Calibri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Qualls</dc:creator>
  <cp:lastModifiedBy>Kelly Olson</cp:lastModifiedBy>
  <cp:revision>3</cp:revision>
  <dcterms:created xsi:type="dcterms:W3CDTF">2017-08-03T18:18:42Z</dcterms:created>
  <dcterms:modified xsi:type="dcterms:W3CDTF">2019-02-12T14:52:01Z</dcterms:modified>
</cp:coreProperties>
</file>