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D879E-8C90-47C8-AF15-B579D3C94508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FC336-3FEF-4259-AF90-0DDA80363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69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/>
              <a:pPr/>
              <a:t>1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429314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2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8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4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3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29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31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93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59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08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52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863C3-F2F7-47D1-AA5F-4E816D0B6A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FFD50-A7C1-4C3A-A08A-285CA124E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3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2400" y="932712"/>
            <a:ext cx="8761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/>
              <a:t>12 Gallon 5 Peak HP Wet/Dry Vac</a:t>
            </a:r>
            <a:endParaRPr lang="en-US" dirty="0"/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6430992" y="1419007"/>
            <a:ext cx="2917825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600" b="1" dirty="0" smtClean="0">
                <a:cs typeface="Arial" charset="0"/>
              </a:rPr>
              <a:t>Features</a:t>
            </a:r>
            <a:r>
              <a:rPr lang="en-US" altLang="zh-CN" sz="1400" dirty="0" smtClean="0">
                <a:cs typeface="Arial" charset="0"/>
              </a:rPr>
              <a:t>                                                     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b="1" dirty="0" smtClean="0"/>
              <a:t>  12 Gal. Polypropylene Tank</a:t>
            </a:r>
          </a:p>
          <a:p>
            <a:pPr algn="l">
              <a:buFontTx/>
              <a:buChar char="•"/>
            </a:pPr>
            <a:r>
              <a:rPr lang="en-US" altLang="zh-CN" sz="1400" b="1" dirty="0" smtClean="0"/>
              <a:t>  5 Peak </a:t>
            </a:r>
            <a:r>
              <a:rPr lang="en-US" altLang="zh-CN" sz="1400" b="1" dirty="0"/>
              <a:t>HP</a:t>
            </a:r>
          </a:p>
          <a:p>
            <a:pPr algn="l">
              <a:buFontTx/>
              <a:buChar char="•"/>
            </a:pPr>
            <a:r>
              <a:rPr lang="en-US" altLang="zh-CN" sz="1400" dirty="0" smtClean="0"/>
              <a:t>  Integrated Hose Storage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12’ Cord with Cord Wrap</a:t>
            </a:r>
          </a:p>
          <a:p>
            <a:pPr algn="l">
              <a:buFontTx/>
              <a:buChar char="•"/>
            </a:pPr>
            <a:r>
              <a:rPr lang="en-US" altLang="zh-CN" sz="1400" dirty="0" smtClean="0"/>
              <a:t>  Easily Converts to Blower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</a:t>
            </a:r>
            <a:r>
              <a:rPr lang="en-US" altLang="zh-CN" sz="1400" dirty="0" smtClean="0"/>
              <a:t> Extra Large Drain Port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 smtClean="0"/>
              <a:t>  Storage </a:t>
            </a:r>
            <a:r>
              <a:rPr lang="en-US" altLang="zh-CN" sz="1400" dirty="0"/>
              <a:t>on </a:t>
            </a:r>
            <a:r>
              <a:rPr lang="en-US" altLang="zh-CN" sz="1400" dirty="0" smtClean="0"/>
              <a:t>Power </a:t>
            </a:r>
            <a:r>
              <a:rPr lang="en-US" altLang="zh-CN" sz="1400" dirty="0"/>
              <a:t>Head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 Large On/Off Dust Sealed Switch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 Balanced Top Handle Design</a:t>
            </a:r>
          </a:p>
          <a:p>
            <a:pPr algn="l">
              <a:buFontTx/>
              <a:buChar char="•"/>
            </a:pPr>
            <a:r>
              <a:rPr lang="en-US" altLang="zh-CN" sz="1400" dirty="0" smtClean="0"/>
              <a:t>  2 Year Warranty</a:t>
            </a:r>
          </a:p>
          <a:p>
            <a:pPr algn="l"/>
            <a:endParaRPr lang="en-US" altLang="zh-CN" sz="400" b="1" dirty="0"/>
          </a:p>
          <a:p>
            <a:pPr algn="l"/>
            <a:r>
              <a:rPr lang="en-US" altLang="zh-CN" sz="1600" b="1" dirty="0"/>
              <a:t>Accessories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7’ x 2-1/2” Hose</a:t>
            </a:r>
          </a:p>
          <a:p>
            <a:pPr algn="l">
              <a:buFontTx/>
              <a:buChar char="•"/>
            </a:pPr>
            <a:r>
              <a:rPr lang="en-US" altLang="zh-CN" sz="1400" dirty="0" smtClean="0"/>
              <a:t>  Utility Nozzle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Floor Nozzle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</a:t>
            </a:r>
            <a:r>
              <a:rPr lang="en-US" altLang="zh-CN" sz="1400" dirty="0" smtClean="0"/>
              <a:t> Crevice Tool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(2) Extension Wands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Cartridge Filter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Foam Wet </a:t>
            </a:r>
            <a:r>
              <a:rPr lang="en-US" altLang="zh-CN" sz="1400" dirty="0" smtClean="0"/>
              <a:t>Filter</a:t>
            </a:r>
            <a:endParaRPr lang="en-US" altLang="zh-CN" sz="1400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646844"/>
              </p:ext>
            </p:extLst>
          </p:nvPr>
        </p:nvGraphicFramePr>
        <p:xfrm>
          <a:off x="0" y="6314536"/>
          <a:ext cx="9136063" cy="559022"/>
        </p:xfrm>
        <a:graphic>
          <a:graphicData uri="http://schemas.openxmlformats.org/drawingml/2006/table">
            <a:tbl>
              <a:tblPr/>
              <a:tblGrid>
                <a:gridCol w="989013"/>
                <a:gridCol w="1446212"/>
                <a:gridCol w="779030"/>
                <a:gridCol w="1356158"/>
                <a:gridCol w="1141412"/>
                <a:gridCol w="1141413"/>
                <a:gridCol w="1141412"/>
                <a:gridCol w="1141413"/>
              </a:tblGrid>
              <a:tr h="2843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VOC1210PF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17.91 x 17.91 x 21.77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22.38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520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625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814953014690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938755"/>
              </p:ext>
            </p:extLst>
          </p:nvPr>
        </p:nvGraphicFramePr>
        <p:xfrm>
          <a:off x="180536" y="5183980"/>
          <a:ext cx="25603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/>
                <a:gridCol w="128016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Air Watts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270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CFM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106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Water Lift (in)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60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30992" y="5837663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600" b="1" dirty="0" smtClean="0">
                <a:ea typeface="宋体" charset="-122"/>
                <a:cs typeface="宋体" charset="-122"/>
              </a:rPr>
              <a:t>Suggested </a:t>
            </a:r>
            <a:r>
              <a:rPr kumimoji="1" lang="en-US" altLang="zh-CN" sz="1600" b="1" dirty="0">
                <a:ea typeface="宋体" charset="-122"/>
                <a:cs typeface="宋体" charset="-122"/>
              </a:rPr>
              <a:t>Retail: </a:t>
            </a:r>
            <a:r>
              <a:rPr kumimoji="1" lang="en-US" altLang="zh-CN" sz="1600" b="1" dirty="0" smtClean="0">
                <a:ea typeface="宋体" charset="-122"/>
                <a:cs typeface="宋体" charset="-122"/>
              </a:rPr>
              <a:t>$</a:t>
            </a:r>
            <a:r>
              <a:rPr kumimoji="1" lang="en-US" altLang="zh-CN" sz="1600" b="1" dirty="0" smtClean="0">
                <a:ea typeface="宋体" charset="-122"/>
                <a:cs typeface="宋体" charset="-122"/>
              </a:rPr>
              <a:t>79.99</a:t>
            </a:r>
            <a:endParaRPr kumimoji="1" lang="en-US" altLang="zh-CN" sz="1600" b="1" dirty="0">
              <a:ea typeface="宋体" charset="-122"/>
              <a:cs typeface="宋体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0" t="18889" r="7870" b="15555"/>
          <a:stretch/>
        </p:blipFill>
        <p:spPr>
          <a:xfrm>
            <a:off x="180536" y="3363567"/>
            <a:ext cx="2362200" cy="1451769"/>
          </a:xfrm>
          <a:prstGeom prst="rect">
            <a:avLst/>
          </a:prstGeom>
        </p:spPr>
      </p:pic>
      <p:pic>
        <p:nvPicPr>
          <p:cNvPr id="15" name="Picture 5" descr="VACMASTER LOGO blue R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3441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22555"/>
            <a:ext cx="2083878" cy="6845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27" y="-345057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4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142</Words>
  <Application>Microsoft Office PowerPoint</Application>
  <PresentationFormat>On-screen Show (4:3)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宋体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Qualls</dc:creator>
  <cp:lastModifiedBy>Kelly Olson</cp:lastModifiedBy>
  <cp:revision>2</cp:revision>
  <dcterms:created xsi:type="dcterms:W3CDTF">2017-08-03T18:49:23Z</dcterms:created>
  <dcterms:modified xsi:type="dcterms:W3CDTF">2019-02-12T15:18:31Z</dcterms:modified>
</cp:coreProperties>
</file>