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6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D9D23-CB10-4CCD-AA11-5E155196683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AB08B-0360-4736-AE18-E8A3512AC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78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47ABA6D5-3414-4051-BD6F-3DCA255CAC20}" type="slidenum">
              <a:rPr lang="zh-CN" altLang="en-US" sz="1200">
                <a:solidFill>
                  <a:srgbClr val="000000"/>
                </a:solidFill>
              </a:rPr>
              <a:pPr algn="r"/>
              <a:t>1</a:t>
            </a:fld>
            <a:endParaRPr lang="en-US" altLang="zh-CN" sz="1200" dirty="0">
              <a:solidFill>
                <a:srgbClr val="000000"/>
              </a:solidFill>
            </a:endParaRPr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b"/>
          <a:lstStyle/>
          <a:p>
            <a:pPr algn="r"/>
            <a:fld id="{067E90ED-794A-4848-AACE-6D377656D1D8}" type="slidenum">
              <a:rPr lang="fr-FR" sz="1200">
                <a:solidFill>
                  <a:srgbClr val="000000"/>
                </a:solidFill>
                <a:latin typeface="Times New Roman" pitchFamily="18" charset="0"/>
              </a:rPr>
              <a:pPr algn="r"/>
              <a:t>1</a:t>
            </a:fld>
            <a:endParaRPr lang="fr-FR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725724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5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3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098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31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8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2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6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14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896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61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05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F4856-162D-4410-B7C9-1394449C6E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699BE-C012-43B4-B07D-7E2FEF2997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4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Freeform 19"/>
          <p:cNvSpPr>
            <a:spLocks/>
          </p:cNvSpPr>
          <p:nvPr/>
        </p:nvSpPr>
        <p:spPr bwMode="auto">
          <a:xfrm>
            <a:off x="4159254" y="1295400"/>
            <a:ext cx="163513" cy="1371600"/>
          </a:xfrm>
          <a:custGeom>
            <a:avLst/>
            <a:gdLst>
              <a:gd name="T0" fmla="*/ 2147483647 w 103"/>
              <a:gd name="T1" fmla="*/ 2147483647 h 864"/>
              <a:gd name="T2" fmla="*/ 2147483647 w 103"/>
              <a:gd name="T3" fmla="*/ 2147483647 h 864"/>
              <a:gd name="T4" fmla="*/ 2147483647 w 103"/>
              <a:gd name="T5" fmla="*/ 2147483647 h 864"/>
              <a:gd name="T6" fmla="*/ 0 w 103"/>
              <a:gd name="T7" fmla="*/ 0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103"/>
              <a:gd name="T13" fmla="*/ 0 h 864"/>
              <a:gd name="T14" fmla="*/ 103 w 103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3" h="864">
                <a:moveTo>
                  <a:pt x="76" y="864"/>
                </a:moveTo>
                <a:cubicBezTo>
                  <a:pt x="86" y="663"/>
                  <a:pt x="103" y="455"/>
                  <a:pt x="64" y="256"/>
                </a:cubicBezTo>
                <a:cubicBezTo>
                  <a:pt x="52" y="194"/>
                  <a:pt x="34" y="133"/>
                  <a:pt x="16" y="72"/>
                </a:cubicBezTo>
                <a:cubicBezTo>
                  <a:pt x="9" y="48"/>
                  <a:pt x="0" y="0"/>
                  <a:pt x="0" y="0"/>
                </a:cubicBez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127584" y="935021"/>
            <a:ext cx="6042853" cy="4616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4 Gal </a:t>
            </a:r>
            <a:r>
              <a:rPr lang="en-US" sz="2400" b="1" dirty="0" smtClean="0">
                <a:solidFill>
                  <a:srgbClr val="000000"/>
                </a:solidFill>
              </a:rPr>
              <a:t>3 Peak HP Stainless Steel Wet/Dry </a:t>
            </a:r>
            <a:r>
              <a:rPr lang="en-US" sz="2400" b="1" dirty="0">
                <a:solidFill>
                  <a:srgbClr val="000000"/>
                </a:solidFill>
              </a:rPr>
              <a:t>Vac</a:t>
            </a: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6569853" y="1627740"/>
            <a:ext cx="2996831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1200" b="1" dirty="0">
                <a:cs typeface="宋体" charset="-122"/>
              </a:rPr>
              <a:t>Features </a:t>
            </a:r>
            <a:r>
              <a:rPr kumimoji="1" lang="en-US" altLang="zh-CN" sz="1200" dirty="0">
                <a:cs typeface="宋体" charset="-122"/>
              </a:rPr>
              <a:t>                                                    </a:t>
            </a:r>
          </a:p>
          <a:p>
            <a:pPr>
              <a:buFontTx/>
              <a:buChar char="•"/>
            </a:pPr>
            <a:r>
              <a:rPr lang="en-US" altLang="zh-CN" sz="1200" b="1" dirty="0"/>
              <a:t>  4 Gal. Stainless Steel Tank</a:t>
            </a:r>
          </a:p>
          <a:p>
            <a:pPr>
              <a:buFontTx/>
              <a:buChar char="•"/>
            </a:pPr>
            <a:r>
              <a:rPr lang="en-US" altLang="zh-CN" sz="1200" dirty="0"/>
              <a:t>  </a:t>
            </a:r>
            <a:r>
              <a:rPr lang="en-US" altLang="zh-CN" sz="1200" b="1" dirty="0" smtClean="0"/>
              <a:t>3 Peak </a:t>
            </a:r>
            <a:r>
              <a:rPr lang="en-US" altLang="zh-CN" sz="1200" b="1" dirty="0"/>
              <a:t>HP Motor</a:t>
            </a:r>
          </a:p>
          <a:p>
            <a:pPr>
              <a:buFontTx/>
              <a:buChar char="•"/>
            </a:pPr>
            <a:r>
              <a:rPr lang="en-US" altLang="zh-CN" sz="1200" b="1" dirty="0"/>
              <a:t>  8</a:t>
            </a:r>
            <a:r>
              <a:rPr lang="en-US" altLang="zh-CN" sz="1200" b="1" dirty="0" smtClean="0"/>
              <a:t> </a:t>
            </a:r>
            <a:r>
              <a:rPr lang="en-US" altLang="zh-CN" sz="1200" b="1" dirty="0"/>
              <a:t>Ft. Cord With Cord Wrap</a:t>
            </a:r>
            <a:endParaRPr lang="en-US" altLang="zh-CN" sz="1200" dirty="0"/>
          </a:p>
          <a:p>
            <a:pPr>
              <a:buFontTx/>
              <a:buChar char="•"/>
            </a:pPr>
            <a:r>
              <a:rPr lang="en-US" altLang="zh-CN" sz="1200" dirty="0"/>
              <a:t>  On-board Accessory &amp; Hose Storage</a:t>
            </a:r>
          </a:p>
          <a:p>
            <a:pPr>
              <a:buFontTx/>
              <a:buChar char="•"/>
            </a:pPr>
            <a:r>
              <a:rPr lang="en-US" altLang="zh-CN" sz="1200" dirty="0"/>
              <a:t>  Blower Function – Easy Conversion</a:t>
            </a:r>
          </a:p>
          <a:p>
            <a:pPr>
              <a:buFontTx/>
              <a:buChar char="•"/>
            </a:pPr>
            <a:r>
              <a:rPr lang="en-US" altLang="zh-CN" sz="1200" b="1" dirty="0"/>
              <a:t>  </a:t>
            </a:r>
            <a:r>
              <a:rPr lang="en-US" altLang="zh-CN" sz="1200" dirty="0"/>
              <a:t>Balanced Top Handle</a:t>
            </a:r>
          </a:p>
          <a:p>
            <a:pPr>
              <a:buFontTx/>
              <a:buChar char="•"/>
            </a:pPr>
            <a:r>
              <a:rPr lang="en-US" altLang="zh-CN" sz="1200" dirty="0"/>
              <a:t>  Large On/Off Switch  </a:t>
            </a:r>
          </a:p>
          <a:p>
            <a:pPr>
              <a:buFontTx/>
              <a:buChar char="•"/>
            </a:pPr>
            <a:r>
              <a:rPr lang="en-US" altLang="zh-CN" sz="1200" dirty="0"/>
              <a:t>  2 Year </a:t>
            </a:r>
            <a:r>
              <a:rPr lang="en-US" altLang="zh-CN" sz="1200" dirty="0" smtClean="0"/>
              <a:t>Warranty</a:t>
            </a:r>
            <a:endParaRPr kumimoji="1" lang="en-US" altLang="zh-CN" sz="1200" b="1" dirty="0">
              <a:cs typeface="宋体" charset="-122"/>
            </a:endParaRPr>
          </a:p>
          <a:p>
            <a:r>
              <a:rPr kumimoji="1" lang="en-US" altLang="zh-CN" sz="1200" b="1" dirty="0">
                <a:cs typeface="宋体" charset="-122"/>
              </a:rPr>
              <a:t>Accessories</a:t>
            </a:r>
          </a:p>
          <a:p>
            <a:pPr>
              <a:buFontTx/>
              <a:buChar char="•"/>
            </a:pPr>
            <a:r>
              <a:rPr lang="en-US" altLang="zh-CN" sz="1200" dirty="0"/>
              <a:t>  6 ft. Hose x 1-1/4 In. Diameter</a:t>
            </a:r>
          </a:p>
          <a:p>
            <a:pPr>
              <a:buFontTx/>
              <a:buChar char="•"/>
            </a:pPr>
            <a:r>
              <a:rPr lang="en-US" altLang="zh-CN" sz="1200" dirty="0"/>
              <a:t>  3 Extension Wands</a:t>
            </a:r>
          </a:p>
          <a:p>
            <a:pPr>
              <a:buFontTx/>
              <a:buChar char="•"/>
            </a:pPr>
            <a:r>
              <a:rPr lang="en-US" altLang="zh-CN" sz="1200" dirty="0"/>
              <a:t>  Reusable Cloth Filter</a:t>
            </a:r>
          </a:p>
          <a:p>
            <a:pPr>
              <a:buFontTx/>
              <a:buChar char="•"/>
            </a:pPr>
            <a:r>
              <a:rPr lang="en-US" altLang="zh-CN" sz="1200" dirty="0"/>
              <a:t>  Reusable Foam Sleeve</a:t>
            </a:r>
          </a:p>
          <a:p>
            <a:pPr>
              <a:buFontTx/>
              <a:buChar char="•"/>
            </a:pPr>
            <a:r>
              <a:rPr lang="en-US" altLang="zh-CN" sz="1200" dirty="0"/>
              <a:t>  10 In. Floor/Squeegee </a:t>
            </a:r>
            <a:r>
              <a:rPr lang="en-US" altLang="zh-CN" sz="1200" dirty="0" smtClean="0"/>
              <a:t>Nozzle</a:t>
            </a:r>
          </a:p>
          <a:p>
            <a:pPr>
              <a:buFontTx/>
              <a:buChar char="•"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Crevice Tool</a:t>
            </a:r>
          </a:p>
          <a:p>
            <a:pPr>
              <a:buFontTx/>
              <a:buChar char="•"/>
            </a:pPr>
            <a:r>
              <a:rPr lang="en-US" altLang="zh-CN" sz="1200" dirty="0" smtClean="0"/>
              <a:t>  2-in-1 Utility Nozzle</a:t>
            </a:r>
          </a:p>
          <a:p>
            <a:pPr>
              <a:buFontTx/>
              <a:buChar char="•"/>
            </a:pPr>
            <a:r>
              <a:rPr lang="en-US" altLang="zh-CN" sz="1200" dirty="0" smtClean="0"/>
              <a:t>  Car Nozzle</a:t>
            </a:r>
            <a:endParaRPr lang="en-US" altLang="zh-CN" sz="1200" dirty="0"/>
          </a:p>
          <a:p>
            <a:pPr>
              <a:buFontTx/>
              <a:buChar char="•"/>
            </a:pPr>
            <a:r>
              <a:rPr lang="en-US" altLang="zh-CN" sz="1200" dirty="0"/>
              <a:t>  Base with </a:t>
            </a:r>
            <a:r>
              <a:rPr lang="en-US" altLang="zh-CN" sz="1200" dirty="0" smtClean="0"/>
              <a:t>Casters</a:t>
            </a:r>
            <a:endParaRPr kumimoji="1" lang="en-US" altLang="zh-CN" sz="1200" dirty="0">
              <a:cs typeface="宋体" charset="-122"/>
            </a:endParaRPr>
          </a:p>
        </p:txBody>
      </p:sp>
      <p:sp>
        <p:nvSpPr>
          <p:cNvPr id="33" name="TextBox 16"/>
          <p:cNvSpPr txBox="1">
            <a:spLocks noChangeArrowheads="1"/>
          </p:cNvSpPr>
          <p:nvPr/>
        </p:nvSpPr>
        <p:spPr bwMode="auto">
          <a:xfrm>
            <a:off x="6644891" y="5304392"/>
            <a:ext cx="3396246" cy="30777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cs typeface="Arial" charset="0"/>
              </a:rPr>
              <a:t>Suggested Retail: $44.99</a:t>
            </a:r>
            <a:endParaRPr lang="en-US" altLang="zh-CN" sz="1400" b="1" dirty="0">
              <a:cs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78216" y="2114442"/>
            <a:ext cx="2277822" cy="2364311"/>
            <a:chOff x="227733" y="1925139"/>
            <a:chExt cx="2277822" cy="2364311"/>
          </a:xfrm>
        </p:grpSpPr>
        <p:grpSp>
          <p:nvGrpSpPr>
            <p:cNvPr id="6" name="Group 5"/>
            <p:cNvGrpSpPr/>
            <p:nvPr/>
          </p:nvGrpSpPr>
          <p:grpSpPr>
            <a:xfrm>
              <a:off x="227733" y="2648142"/>
              <a:ext cx="2113126" cy="1641308"/>
              <a:chOff x="167111" y="3545422"/>
              <a:chExt cx="2770096" cy="2044700"/>
            </a:xfrm>
          </p:grpSpPr>
          <p:pic>
            <p:nvPicPr>
              <p:cNvPr id="16" name="Picture 41" descr="1副本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67111" y="3545422"/>
                <a:ext cx="2770096" cy="2044700"/>
              </a:xfrm>
              <a:prstGeom prst="rect">
                <a:avLst/>
              </a:prstGeom>
              <a:noFill/>
            </p:spPr>
          </p:pic>
          <p:sp>
            <p:nvSpPr>
              <p:cNvPr id="3" name="Rectangle 2"/>
              <p:cNvSpPr/>
              <p:nvPr/>
            </p:nvSpPr>
            <p:spPr>
              <a:xfrm>
                <a:off x="202970" y="4785088"/>
                <a:ext cx="521544" cy="6774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7" name="Picture 52" descr="FV777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683" y="2028760"/>
              <a:ext cx="517872" cy="63987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3" descr="FV777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477" y="1925139"/>
              <a:ext cx="281102" cy="79969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V1UB-1.25-2-in-1-Utility-Nozzle.jp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" t="8296" r="6666" b="13333"/>
            <a:stretch/>
          </p:blipFill>
          <p:spPr>
            <a:xfrm>
              <a:off x="1055774" y="2058800"/>
              <a:ext cx="627978" cy="562100"/>
            </a:xfrm>
            <a:prstGeom prst="rect">
              <a:avLst/>
            </a:prstGeom>
          </p:spPr>
        </p:pic>
      </p:grpSp>
      <p:pic>
        <p:nvPicPr>
          <p:cNvPr id="8" name="Picture 7" descr="VOM 405S_Naked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942" y="1560025"/>
            <a:ext cx="2924294" cy="4446386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0" y="824496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86" y="2"/>
            <a:ext cx="1320741" cy="772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22483" y="76157"/>
            <a:ext cx="2162953" cy="71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223" y="6061800"/>
            <a:ext cx="515937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800" spc="-30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The Armor All trademark(s) is/are trademarks of the Armor All/STP Products Company and are used under license.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791436"/>
              </p:ext>
            </p:extLst>
          </p:nvPr>
        </p:nvGraphicFramePr>
        <p:xfrm>
          <a:off x="136967" y="5063286"/>
          <a:ext cx="25603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/>
                <a:gridCol w="128016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Air Watts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135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CFM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65</a:t>
                      </a:r>
                      <a:endParaRPr lang="en-US" sz="12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 Lift (in)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60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934951"/>
              </p:ext>
            </p:extLst>
          </p:nvPr>
        </p:nvGraphicFramePr>
        <p:xfrm>
          <a:off x="0" y="6317752"/>
          <a:ext cx="9136063" cy="533431"/>
        </p:xfrm>
        <a:graphic>
          <a:graphicData uri="http://schemas.openxmlformats.org/drawingml/2006/table">
            <a:tbl>
              <a:tblPr/>
              <a:tblGrid>
                <a:gridCol w="11743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05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40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589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Model #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Box  in.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MP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Qty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Weight   lbs.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20’ Container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 Container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40’H Container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UPC Code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4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"/>
                        </a:rPr>
                        <a:t>VO408S 0901</a:t>
                      </a:r>
                    </a:p>
                  </a:txBody>
                  <a:tcPr marT="45684" marB="45684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"/>
                        </a:rPr>
                        <a:t>11.81 x 11.42 x 17.44</a:t>
                      </a:r>
                    </a:p>
                  </a:txBody>
                  <a:tcPr marT="45684" marB="45684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T="45684" marB="45684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10.21</a:t>
                      </a:r>
                      <a:endParaRPr kumimoji="0" lang="en-US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665</a:t>
                      </a:r>
                      <a:endParaRPr kumimoji="0" lang="en-US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1365</a:t>
                      </a:r>
                      <a:endParaRPr kumimoji="0" lang="en-US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</a:rPr>
                        <a:t>1547</a:t>
                      </a:r>
                      <a:endParaRPr kumimoji="0" lang="en-US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814953012559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17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168</Words>
  <Application>Microsoft Office PowerPoint</Application>
  <PresentationFormat>On-screen Show (4:3)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宋体</vt:lpstr>
      <vt:lpstr>宋体</vt:lpstr>
      <vt:lpstr>Arial</vt:lpstr>
      <vt:lpstr>Calibri</vt:lpstr>
      <vt:lpstr>Times New Roman</vt:lpstr>
      <vt:lpstr>2_Office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Vigh</dc:creator>
  <cp:lastModifiedBy>Kelly Olson</cp:lastModifiedBy>
  <cp:revision>10</cp:revision>
  <dcterms:created xsi:type="dcterms:W3CDTF">2015-11-11T14:00:19Z</dcterms:created>
  <dcterms:modified xsi:type="dcterms:W3CDTF">2019-02-12T19:46:08Z</dcterms:modified>
</cp:coreProperties>
</file>