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7750F-B5A8-469D-AA08-F6ADF38D4517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9CBB5-98F4-4C19-A5D7-325A21C72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0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5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1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4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7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2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2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42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8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4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0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7CB9-5A62-4638-BA48-071118F86ED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D2094-3388-470E-A68E-3E65AF844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0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9 Gallon 4.5 Peak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602110" y="1736278"/>
            <a:ext cx="296386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200" b="1" dirty="0">
                <a:cs typeface="Arial" charset="0"/>
              </a:rPr>
              <a:t>Features</a:t>
            </a:r>
            <a:r>
              <a:rPr lang="en-US" altLang="zh-CN" sz="1200" dirty="0">
                <a:solidFill>
                  <a:schemeClr val="bg2"/>
                </a:solidFill>
                <a:cs typeface="Arial" charset="0"/>
              </a:rPr>
              <a:t>                                                     </a:t>
            </a:r>
            <a:endParaRPr lang="en-US" altLang="zh-CN" sz="1200" dirty="0">
              <a:solidFill>
                <a:schemeClr val="bg2"/>
              </a:solidFill>
            </a:endParaRPr>
          </a:p>
          <a:p>
            <a:pPr algn="l">
              <a:buFontTx/>
              <a:buChar char="•"/>
            </a:pPr>
            <a:r>
              <a:rPr lang="en-US" altLang="zh-CN" sz="1200" b="1" dirty="0"/>
              <a:t> </a:t>
            </a:r>
            <a:r>
              <a:rPr lang="en-US" altLang="zh-CN" sz="1200" b="1" dirty="0">
                <a:solidFill>
                  <a:srgbClr val="0070C0"/>
                </a:solidFill>
              </a:rPr>
              <a:t> </a:t>
            </a:r>
            <a:r>
              <a:rPr lang="en-US" altLang="zh-CN" sz="1200" b="1" dirty="0"/>
              <a:t>9 Gal. Polypropylene Tank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Integrated Hose Storage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10’ Cord with Cord Wrap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Extra Large Drain Port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Easily Converts to Blower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Storage on Casters &amp; Power Head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Large On/Off Dust Sealed Switch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Balanced Top Handle Design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3 Year Warranty</a:t>
            </a:r>
            <a:endParaRPr lang="en-US" altLang="zh-CN" sz="1200" b="1" dirty="0"/>
          </a:p>
          <a:p>
            <a:pPr algn="l"/>
            <a:endParaRPr lang="en-US" altLang="zh-CN" sz="1200" b="1" dirty="0"/>
          </a:p>
          <a:p>
            <a:pPr algn="l"/>
            <a:r>
              <a:rPr lang="en-US" altLang="zh-CN" sz="1200" b="1" dirty="0"/>
              <a:t>Accessories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7’ x 1-7/8” Kink Resistant EVA Hose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Utility Nozzle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Floor Nozzle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(2) Extension Wands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Fine Dust Cartridge Filter</a:t>
            </a:r>
          </a:p>
          <a:p>
            <a:pPr algn="l">
              <a:buFontTx/>
              <a:buChar char="•"/>
            </a:pPr>
            <a:r>
              <a:rPr lang="en-US" altLang="zh-CN" sz="1200" dirty="0"/>
              <a:t>  Foam Wet Filter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83380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7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VJF912PF 0201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16.9 X 16.9 X 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540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645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+mn-cs"/>
                        </a:rPr>
                        <a:t>814953017325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52400" y="5337264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Air Watts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260*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CFM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Water Lift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72*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Picture 17" descr="CNA Logo Bla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070" y="197573"/>
            <a:ext cx="1822164" cy="598560"/>
          </a:xfrm>
          <a:prstGeom prst="rect">
            <a:avLst/>
          </a:prstGeom>
        </p:spPr>
      </p:pic>
      <p:sp>
        <p:nvSpPr>
          <p:cNvPr id="22" name="object 5"/>
          <p:cNvSpPr/>
          <p:nvPr/>
        </p:nvSpPr>
        <p:spPr>
          <a:xfrm>
            <a:off x="0" y="887645"/>
            <a:ext cx="9144000" cy="29209"/>
          </a:xfrm>
          <a:custGeom>
            <a:avLst/>
            <a:gdLst/>
            <a:ahLst/>
            <a:cxnLst/>
            <a:rect l="l" t="t" r="r" b="b"/>
            <a:pathLst>
              <a:path w="9144000" h="29209">
                <a:moveTo>
                  <a:pt x="0" y="28955"/>
                </a:moveTo>
                <a:lnTo>
                  <a:pt x="9144000" y="28955"/>
                </a:lnTo>
                <a:lnTo>
                  <a:pt x="9144000" y="0"/>
                </a:lnTo>
                <a:lnTo>
                  <a:pt x="0" y="0"/>
                </a:lnTo>
                <a:lnTo>
                  <a:pt x="0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0000"/>
              </a:solidFill>
            </a:endParaRPr>
          </a:p>
        </p:txBody>
      </p:sp>
      <p:pic>
        <p:nvPicPr>
          <p:cNvPr id="23" name="Picture 22" descr="VMProLogo201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" y="132235"/>
            <a:ext cx="2501234" cy="7078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0012" y="6011580"/>
            <a:ext cx="10967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/>
              <a:t>*Indicates estimate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07355" y="2348594"/>
            <a:ext cx="2034694" cy="2462739"/>
            <a:chOff x="118846" y="2657771"/>
            <a:chExt cx="1601180" cy="193802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8861" y="3618748"/>
              <a:ext cx="977048" cy="97704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012" y="2657771"/>
              <a:ext cx="762857" cy="66504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46" y="3382141"/>
              <a:ext cx="540031" cy="540031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33" y="2714794"/>
              <a:ext cx="621849" cy="62184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158" y="3382141"/>
              <a:ext cx="455466" cy="45546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054" y="3380839"/>
              <a:ext cx="444972" cy="398250"/>
            </a:xfrm>
            <a:prstGeom prst="rect">
              <a:avLst/>
            </a:prstGeom>
          </p:spPr>
        </p:pic>
      </p:grpSp>
      <p:pic>
        <p:nvPicPr>
          <p:cNvPr id="27" name="图片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581" y="1820412"/>
            <a:ext cx="3927049" cy="410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93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148</Words>
  <Application>Microsoft Office PowerPoint</Application>
  <PresentationFormat>On-screen Show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Olson</dc:creator>
  <cp:lastModifiedBy>Jeff Cook</cp:lastModifiedBy>
  <cp:revision>5</cp:revision>
  <dcterms:created xsi:type="dcterms:W3CDTF">2020-09-25T13:11:12Z</dcterms:created>
  <dcterms:modified xsi:type="dcterms:W3CDTF">2021-08-30T19:32:50Z</dcterms:modified>
</cp:coreProperties>
</file>